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9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0" autoAdjust="0"/>
    <p:restoredTop sz="94674"/>
  </p:normalViewPr>
  <p:slideViewPr>
    <p:cSldViewPr snapToGrid="0">
      <p:cViewPr>
        <p:scale>
          <a:sx n="50" d="100"/>
          <a:sy n="50" d="100"/>
        </p:scale>
        <p:origin x="-1565" y="-11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1611</TotalTime>
  <Words>431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Saturday overview</vt:lpstr>
      <vt:lpstr>What’s going on?</vt:lpstr>
      <vt:lpstr>Why do you have to shut down the entire line?</vt:lpstr>
      <vt:lpstr>Why now?</vt:lpstr>
      <vt:lpstr>How do I get around?</vt:lpstr>
      <vt:lpstr>How do I get around?</vt:lpstr>
      <vt:lpstr>How much and where do I get a ticket?</vt:lpstr>
      <vt:lpstr>Getting the word out Here’s how we’re keeping you in the loop</vt:lpstr>
      <vt:lpstr>Slide 10</vt:lpstr>
      <vt:lpstr>Slide 11</vt:lpstr>
      <vt:lpstr>Contact 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Reed</dc:creator>
  <cp:lastModifiedBy>ryates</cp:lastModifiedBy>
  <cp:revision>119</cp:revision>
  <dcterms:created xsi:type="dcterms:W3CDTF">2017-07-17T13:48:32Z</dcterms:created>
  <dcterms:modified xsi:type="dcterms:W3CDTF">2017-08-04T22:00:19Z</dcterms:modified>
</cp:coreProperties>
</file>